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6" autoAdjust="0"/>
    <p:restoredTop sz="94632"/>
  </p:normalViewPr>
  <p:slideViewPr>
    <p:cSldViewPr snapToGrid="0">
      <p:cViewPr varScale="1">
        <p:scale>
          <a:sx n="155" d="100"/>
          <a:sy n="155" d="100"/>
        </p:scale>
        <p:origin x="55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546F7E-CA73-CCB5-0F2D-30E782D47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6528B8C-90BC-DE91-1262-8FB817D69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C0FEF7-90B1-A07D-B87B-1FF7996B8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2A2D-A8DD-4544-9E5C-8C0712230903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5C7C4C-6F60-4E2E-2AB6-9656E815F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B966A1-4703-E311-F785-21EE697FF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D9F6-C9DA-45DF-AEEC-01A599D707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0754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C39CB5-B12C-EFEA-027F-EEEDE30B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DAA1A67-69E2-5C39-F14D-9210C6B68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923B8B-E435-E1BB-7926-6812B592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2A2D-A8DD-4544-9E5C-8C0712230903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2B65A1-665D-5D0C-625D-2630CA90E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7394D3-7351-1F88-7715-21955076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D9F6-C9DA-45DF-AEEC-01A599D707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366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3DEF751-F314-D634-3654-32B45AE1E2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A7FCFA8-1E7C-6207-40F9-971132951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4539A63-D886-1B69-2955-ACEBD49E2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2A2D-A8DD-4544-9E5C-8C0712230903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EE9728-D29C-CD71-BE5B-19E61C1A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2F5C7C-69D1-1108-39B8-BBB2D446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D9F6-C9DA-45DF-AEEC-01A599D707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767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481548-90E3-E6B5-078C-D3FE567F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D54507-05FE-9211-BD76-1C1B7011C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8353A9-365B-B9A9-4285-479F3453C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2A2D-A8DD-4544-9E5C-8C0712230903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AE14A5-F79C-5AA8-291F-9BAC04EA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0AB52A-F3B2-0EA7-F5A1-21815DCE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D9F6-C9DA-45DF-AEEC-01A599D707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5020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5DD86D-2916-34F7-F687-9A69F37E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3EAEF4C-2EC4-7F44-503E-DB38C9856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DBF8D1-EAB6-5E55-699B-FFD99490E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2A2D-A8DD-4544-9E5C-8C0712230903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D6B6AEC-DD57-AC6C-B85E-0B05D9AED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BA4719-1E91-C89A-DB2E-3965541C2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D9F6-C9DA-45DF-AEEC-01A599D707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6268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53151B-F84E-491E-1ACD-08387BB1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A8125D-EF73-BD36-FF0E-0CA546BF3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0D799D-C587-28E9-9CF9-9507735D6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D86AC71-BF30-40F1-2BEC-D31345BA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2A2D-A8DD-4544-9E5C-8C0712230903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F6AAE9-A606-1E3F-E52A-655CE3067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97AD9D6-FB3E-A30F-BC9F-F423C2F31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D9F6-C9DA-45DF-AEEC-01A599D707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8169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693DE8-5880-3F80-57F6-7C112D71B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AA8868-2310-1F29-C210-32F9089C0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CC0B13-E441-2ECE-3D76-ECD4A0090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D0EEEE9-1CFA-2E9E-2A6D-8BE6D16D0A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0CD4B8D-B895-A03B-D2C6-3210785BF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E289F42-027B-2672-3496-F989DBB3D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2A2D-A8DD-4544-9E5C-8C0712230903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4C400D0-E202-F50D-24E0-526E4B4D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014765F-9D0D-2940-F5A5-7A05145E9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D9F6-C9DA-45DF-AEEC-01A599D707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5469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1A25D1-8D3A-BC20-3EC3-4E252773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5256F6A-8099-3A38-EE02-00250E95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2A2D-A8DD-4544-9E5C-8C0712230903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066836D-CC7C-F994-B70A-B0CAD70A3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4887D14-F349-84C4-68D3-5A64C4E02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D9F6-C9DA-45DF-AEEC-01A599D707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475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24F2A74-A497-4BBE-08BD-BA414170E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2A2D-A8DD-4544-9E5C-8C0712230903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BECDF56-A94E-5925-7BC4-CEA6784A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F5C8A0-6E34-F290-FC04-9A04E6A1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D9F6-C9DA-45DF-AEEC-01A599D707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332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802441-3466-0362-5FD4-BE874D24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61D239-8C31-3C08-FC1B-8E92EF30F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1322710-E0E6-8BBA-05C7-5D883B68A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FECF7B0-BC2F-2750-2608-F31A136B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2A2D-A8DD-4544-9E5C-8C0712230903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3197F21-0930-C2D7-85BC-DBC1ADE02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52983BC-8184-C242-0810-F4E383F05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D9F6-C9DA-45DF-AEEC-01A599D707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82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AC3442-74F7-E769-34A8-521C20CE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E99FF3B-2AB6-6908-1E48-389387E599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662432-C547-B8FB-7704-0406C9668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CEE2B5C-290A-5F39-1E0B-891BCECCB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2A2D-A8DD-4544-9E5C-8C0712230903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09CC25D-3691-03A4-8E5D-6311592A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4B3F9C6-4710-1F67-9DF2-88EAD903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D9F6-C9DA-45DF-AEEC-01A599D707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7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FAFBBD4-763C-6846-CC81-4FED57D2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CE3FA2-5BD1-E789-2E29-C5C0E691B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6ADB8B-35C7-9772-EC43-5BE3B18D6D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3B2A2D-A8DD-4544-9E5C-8C0712230903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657C28-DB58-5778-61CC-06F2DE473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2536C4-BFDD-F8A7-78AF-6DEB30ED1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6ED9F6-C9DA-45DF-AEEC-01A599D707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83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EE823E-4175-455D-19C1-CDFA61A9A6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シートスライダー</a:t>
            </a:r>
            <a:r>
              <a:rPr kumimoji="1" lang="en-US" altLang="ja-JP" dirty="0"/>
              <a:t>UI</a:t>
            </a:r>
            <a:br>
              <a:rPr lang="en-US" altLang="ja-JP" dirty="0"/>
            </a:br>
            <a:r>
              <a:rPr kumimoji="1" lang="ja-JP" altLang="en-US"/>
              <a:t>デモ仕様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92A6A24-0F14-B760-FC1C-1FFDDC131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459"/>
            <a:ext cx="9144000" cy="1655762"/>
          </a:xfrm>
        </p:spPr>
        <p:txBody>
          <a:bodyPr/>
          <a:lstStyle/>
          <a:p>
            <a:r>
              <a:rPr kumimoji="1" lang="en-US" altLang="ja-JP" dirty="0"/>
              <a:t>2025/11/5</a:t>
            </a:r>
          </a:p>
          <a:p>
            <a:r>
              <a:rPr kumimoji="1" lang="en-US" altLang="ja-JP" dirty="0"/>
              <a:t>AI</a:t>
            </a:r>
            <a:r>
              <a:rPr kumimoji="1" lang="ja-JP" altLang="en-US"/>
              <a:t>センシング開発部</a:t>
            </a:r>
            <a:endParaRPr kumimoji="1" lang="en-US" altLang="ja-JP" dirty="0"/>
          </a:p>
          <a:p>
            <a:r>
              <a:rPr lang="ja-JP" altLang="en-US"/>
              <a:t>中西 弘一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00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A5C05A-CA27-19B6-CC13-B0C600FE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7061"/>
          </a:xfrm>
        </p:spPr>
        <p:txBody>
          <a:bodyPr>
            <a:normAutofit fontScale="90000"/>
          </a:bodyPr>
          <a:lstStyle/>
          <a:p>
            <a:r>
              <a:rPr lang="ja-JP" altLang="en-US"/>
              <a:t>概略遷移図</a:t>
            </a:r>
            <a:endParaRPr kumimoji="1" lang="ja-JP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C1D637-F66A-CFA9-5596-0AC4E7D72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42" y="726882"/>
            <a:ext cx="5649239" cy="607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93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3895B7B8-3A3D-A868-FFA3-22603EC93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7061"/>
          </a:xfrm>
        </p:spPr>
        <p:txBody>
          <a:bodyPr>
            <a:normAutofit fontScale="90000"/>
          </a:bodyPr>
          <a:lstStyle/>
          <a:p>
            <a:r>
              <a:rPr kumimoji="1" lang="ja-JP" altLang="en-US"/>
              <a:t>タッチスライダーの作法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7A19BE-3252-A9BD-EE75-A2B2C35BE078}"/>
              </a:ext>
            </a:extLst>
          </p:cNvPr>
          <p:cNvSpPr txBox="1"/>
          <p:nvPr/>
        </p:nvSpPr>
        <p:spPr>
          <a:xfrm>
            <a:off x="878305" y="1082843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タッチ</a:t>
            </a:r>
            <a:r>
              <a:rPr lang="ja-JP" altLang="en-US" sz="2400"/>
              <a:t>＆スライド</a:t>
            </a:r>
            <a:r>
              <a:rPr lang="en-US" altLang="ja-JP" sz="2400" dirty="0"/>
              <a:t>		</a:t>
            </a:r>
            <a:r>
              <a:rPr lang="ja-JP" altLang="en-US" sz="2400"/>
              <a:t>カーソル移動</a:t>
            </a:r>
            <a:endParaRPr lang="en-US" altLang="ja-JP" sz="2400" dirty="0"/>
          </a:p>
          <a:p>
            <a:r>
              <a:rPr lang="ja-JP" altLang="en-US" sz="2400"/>
              <a:t>短いタッチ（位置不問）</a:t>
            </a:r>
            <a:r>
              <a:rPr lang="en-US" altLang="ja-JP" sz="2400" dirty="0"/>
              <a:t>	</a:t>
            </a:r>
            <a:r>
              <a:rPr lang="ja-JP" altLang="en-US" sz="2400"/>
              <a:t>決定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991973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C9B61EEA-6DC0-26B0-80CA-2F6A27C76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6" y="1578553"/>
            <a:ext cx="3176480" cy="1426868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219E192A-5C09-3073-DE66-FDF7508C1C7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8706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/>
              <a:t>第１ステップ</a:t>
            </a:r>
          </a:p>
        </p:txBody>
      </p:sp>
      <p:pic>
        <p:nvPicPr>
          <p:cNvPr id="6" name="図 5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3487969A-4174-1252-1D80-042D10016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15" y="1578553"/>
            <a:ext cx="3176483" cy="1426869"/>
          </a:xfrm>
          <a:prstGeom prst="rect">
            <a:avLst/>
          </a:prstGeom>
        </p:spPr>
      </p:pic>
      <p:pic>
        <p:nvPicPr>
          <p:cNvPr id="8" name="図 7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601BB5FB-6A01-AB66-7189-464429F56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675" y="1578552"/>
            <a:ext cx="3176480" cy="1426868"/>
          </a:xfrm>
          <a:prstGeom prst="rect">
            <a:avLst/>
          </a:prstGeom>
        </p:spPr>
      </p:pic>
      <p:pic>
        <p:nvPicPr>
          <p:cNvPr id="10" name="図 9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7975DBD5-920A-13A0-F420-12852F728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5" y="3131780"/>
            <a:ext cx="3176480" cy="1426868"/>
          </a:xfrm>
          <a:prstGeom prst="rect">
            <a:avLst/>
          </a:prstGeom>
        </p:spPr>
      </p:pic>
      <p:pic>
        <p:nvPicPr>
          <p:cNvPr id="12" name="図 11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44742F59-DE85-1D1C-A9A7-6E4E7A70C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14" y="3135410"/>
            <a:ext cx="3176481" cy="1426868"/>
          </a:xfrm>
          <a:prstGeom prst="rect">
            <a:avLst/>
          </a:prstGeom>
        </p:spPr>
      </p:pic>
      <p:pic>
        <p:nvPicPr>
          <p:cNvPr id="14" name="図 13" descr="アプリケーショ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91FDBBDE-DF51-F799-BF82-A64D7FF310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674" y="3131780"/>
            <a:ext cx="3176480" cy="1426868"/>
          </a:xfrm>
          <a:prstGeom prst="rect">
            <a:avLst/>
          </a:prstGeom>
        </p:spPr>
      </p:pic>
      <p:pic>
        <p:nvPicPr>
          <p:cNvPr id="16" name="図 15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4697B996-0B36-6A87-9333-DBE970DCBB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6" y="4688637"/>
            <a:ext cx="3176480" cy="142686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B4FA81F-4202-D417-BF53-576B16E065FF}"/>
              </a:ext>
            </a:extLst>
          </p:cNvPr>
          <p:cNvSpPr txBox="1"/>
          <p:nvPr/>
        </p:nvSpPr>
        <p:spPr>
          <a:xfrm>
            <a:off x="630955" y="813420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タッチ</a:t>
            </a:r>
            <a:r>
              <a:rPr lang="ja-JP" altLang="en-US" sz="1400"/>
              <a:t>＆スライド</a:t>
            </a:r>
            <a:r>
              <a:rPr lang="en-US" altLang="ja-JP" sz="1400" dirty="0"/>
              <a:t>		</a:t>
            </a:r>
            <a:r>
              <a:rPr lang="ja-JP" altLang="en-US" sz="1400"/>
              <a:t>カーソル移動</a:t>
            </a:r>
            <a:endParaRPr lang="en-US" altLang="ja-JP" sz="1400" dirty="0"/>
          </a:p>
          <a:p>
            <a:r>
              <a:rPr lang="ja-JP" altLang="en-US" sz="1400"/>
              <a:t>短いタッチ（位置不問）</a:t>
            </a:r>
            <a:r>
              <a:rPr lang="en-US" altLang="ja-JP" sz="1400" dirty="0"/>
              <a:t>	</a:t>
            </a:r>
            <a:r>
              <a:rPr lang="ja-JP" altLang="en-US" sz="1400"/>
              <a:t>決定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3116571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5458E0-7CFE-546C-42C2-0A31431C51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8706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/>
              <a:t>第２ステップ</a:t>
            </a:r>
          </a:p>
        </p:txBody>
      </p:sp>
      <p:pic>
        <p:nvPicPr>
          <p:cNvPr id="5" name="図 4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9C176798-9100-E0B7-E19E-C92E4FE99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98" y="1462999"/>
            <a:ext cx="2728758" cy="1225752"/>
          </a:xfrm>
          <a:prstGeom prst="rect">
            <a:avLst/>
          </a:prstGeom>
        </p:spPr>
      </p:pic>
      <p:pic>
        <p:nvPicPr>
          <p:cNvPr id="7" name="図 6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2E55026A-02E6-8E78-1894-FD21B2361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83" y="1471355"/>
            <a:ext cx="2728758" cy="1225752"/>
          </a:xfrm>
          <a:prstGeom prst="rect">
            <a:avLst/>
          </a:prstGeom>
        </p:spPr>
      </p:pic>
      <p:pic>
        <p:nvPicPr>
          <p:cNvPr id="9" name="図 8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2089794B-758D-BCFE-3C54-74E41BAB1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68" y="1471355"/>
            <a:ext cx="2728758" cy="1225752"/>
          </a:xfrm>
          <a:prstGeom prst="rect">
            <a:avLst/>
          </a:prstGeom>
        </p:spPr>
      </p:pic>
      <p:pic>
        <p:nvPicPr>
          <p:cNvPr id="11" name="図 10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E3407176-7ADE-772B-6730-6BC7BACBE0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453" y="1462999"/>
            <a:ext cx="2728758" cy="1225752"/>
          </a:xfrm>
          <a:prstGeom prst="rect">
            <a:avLst/>
          </a:prstGeom>
        </p:spPr>
      </p:pic>
      <p:pic>
        <p:nvPicPr>
          <p:cNvPr id="13" name="図 12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D33A1E62-6BE6-79B6-BEF2-1F8CECA7D6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98" y="2743425"/>
            <a:ext cx="2728758" cy="1225752"/>
          </a:xfrm>
          <a:prstGeom prst="rect">
            <a:avLst/>
          </a:prstGeom>
        </p:spPr>
      </p:pic>
      <p:pic>
        <p:nvPicPr>
          <p:cNvPr id="15" name="図 14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57E9F2A4-72DB-1DB7-75D2-ECD140FAD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50" y="2743425"/>
            <a:ext cx="2720614" cy="1222095"/>
          </a:xfrm>
          <a:prstGeom prst="rect">
            <a:avLst/>
          </a:prstGeom>
        </p:spPr>
      </p:pic>
      <p:pic>
        <p:nvPicPr>
          <p:cNvPr id="17" name="図 16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3CF8B702-C65D-3550-52F4-F9F429CDA1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859" y="2734117"/>
            <a:ext cx="2728758" cy="1225752"/>
          </a:xfrm>
          <a:prstGeom prst="rect">
            <a:avLst/>
          </a:prstGeom>
        </p:spPr>
      </p:pic>
      <p:pic>
        <p:nvPicPr>
          <p:cNvPr id="19" name="図 18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DE3BD5C3-31FC-2EA3-2188-1FC71E5D7A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527" y="2727898"/>
            <a:ext cx="2728758" cy="1225752"/>
          </a:xfrm>
          <a:prstGeom prst="rect">
            <a:avLst/>
          </a:prstGeom>
        </p:spPr>
      </p:pic>
      <p:pic>
        <p:nvPicPr>
          <p:cNvPr id="21" name="図 20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32B38F53-61AF-99FC-91CE-42B1837376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98" y="4008362"/>
            <a:ext cx="2728758" cy="1225752"/>
          </a:xfrm>
          <a:prstGeom prst="rect">
            <a:avLst/>
          </a:prstGeom>
        </p:spPr>
      </p:pic>
      <p:pic>
        <p:nvPicPr>
          <p:cNvPr id="23" name="図 22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EF4723D8-4404-3458-ABBA-15156258C4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64" y="3999121"/>
            <a:ext cx="2728758" cy="1225751"/>
          </a:xfrm>
          <a:prstGeom prst="rect">
            <a:avLst/>
          </a:prstGeom>
        </p:spPr>
      </p:pic>
      <p:pic>
        <p:nvPicPr>
          <p:cNvPr id="25" name="図 2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7B38856C-5DD9-BEE2-1D01-EE8417BF12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30" y="3999388"/>
            <a:ext cx="2728162" cy="1225484"/>
          </a:xfrm>
          <a:prstGeom prst="rect">
            <a:avLst/>
          </a:prstGeom>
        </p:spPr>
      </p:pic>
      <p:pic>
        <p:nvPicPr>
          <p:cNvPr id="27" name="図 26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649665EB-C7FC-5010-FFCE-1BB9F05154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306" y="4000948"/>
            <a:ext cx="2720615" cy="1222095"/>
          </a:xfrm>
          <a:prstGeom prst="rect">
            <a:avLst/>
          </a:prstGeom>
        </p:spPr>
      </p:pic>
      <p:pic>
        <p:nvPicPr>
          <p:cNvPr id="29" name="図 28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B1D7C29A-8461-1EA8-2A8F-B229F7DF06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98" y="5273299"/>
            <a:ext cx="2728758" cy="1225752"/>
          </a:xfrm>
          <a:prstGeom prst="rect">
            <a:avLst/>
          </a:prstGeom>
        </p:spPr>
      </p:pic>
      <p:pic>
        <p:nvPicPr>
          <p:cNvPr id="31" name="図 30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671D1C07-9331-E7AA-E05C-7EAB21E7D50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82" y="5273649"/>
            <a:ext cx="2727979" cy="1225402"/>
          </a:xfrm>
          <a:prstGeom prst="rect">
            <a:avLst/>
          </a:prstGeom>
        </p:spPr>
      </p:pic>
      <p:pic>
        <p:nvPicPr>
          <p:cNvPr id="33" name="図 32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4141D152-0D12-5F60-7463-B542D2796D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887" y="5273299"/>
            <a:ext cx="2721393" cy="1222444"/>
          </a:xfrm>
          <a:prstGeom prst="rect">
            <a:avLst/>
          </a:prstGeom>
        </p:spPr>
      </p:pic>
      <p:pic>
        <p:nvPicPr>
          <p:cNvPr id="35" name="図 34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526CFD8B-D081-0638-D6AA-21E2C1E5DF8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306" y="5270341"/>
            <a:ext cx="2727979" cy="1225402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AA32594-E867-B502-C1E8-6B3454BF0855}"/>
              </a:ext>
            </a:extLst>
          </p:cNvPr>
          <p:cNvSpPr txBox="1"/>
          <p:nvPr/>
        </p:nvSpPr>
        <p:spPr>
          <a:xfrm>
            <a:off x="630955" y="813420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タッチ</a:t>
            </a:r>
            <a:r>
              <a:rPr lang="ja-JP" altLang="en-US" sz="1400"/>
              <a:t>＆スライド</a:t>
            </a:r>
            <a:r>
              <a:rPr lang="en-US" altLang="ja-JP" sz="1400" dirty="0"/>
              <a:t>		</a:t>
            </a:r>
            <a:r>
              <a:rPr lang="ja-JP" altLang="en-US" sz="1400"/>
              <a:t>カーソル移動</a:t>
            </a:r>
            <a:endParaRPr lang="en-US" altLang="ja-JP" sz="1400" dirty="0"/>
          </a:p>
          <a:p>
            <a:r>
              <a:rPr lang="ja-JP" altLang="en-US" sz="1400"/>
              <a:t>短いタッチ（位置不問）</a:t>
            </a:r>
            <a:r>
              <a:rPr lang="en-US" altLang="ja-JP" sz="1400" dirty="0"/>
              <a:t>	</a:t>
            </a:r>
            <a:r>
              <a:rPr lang="ja-JP" altLang="en-US" sz="1400"/>
              <a:t>決定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379679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7724E218-CBF1-5648-F20C-77BEBAE2ABB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8706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/>
              <a:t>第３ステップ</a:t>
            </a:r>
          </a:p>
        </p:txBody>
      </p:sp>
      <p:pic>
        <p:nvPicPr>
          <p:cNvPr id="5" name="図 4" descr="グラフィカル ユーザー インターフェイス, 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D4B20A3F-A438-D804-8A6E-EFC6DB2C8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687061"/>
            <a:ext cx="2909086" cy="1306755"/>
          </a:xfrm>
          <a:prstGeom prst="rect">
            <a:avLst/>
          </a:prstGeom>
        </p:spPr>
      </p:pic>
      <p:pic>
        <p:nvPicPr>
          <p:cNvPr id="8" name="図 7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9B8497E6-7C96-969D-66C8-FA45A3D32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01" y="687062"/>
            <a:ext cx="2909084" cy="1306754"/>
          </a:xfrm>
          <a:prstGeom prst="rect">
            <a:avLst/>
          </a:prstGeom>
        </p:spPr>
      </p:pic>
      <p:pic>
        <p:nvPicPr>
          <p:cNvPr id="10" name="図 9" descr="グラフィカル ユーザー インターフェイス, 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6200FF4A-6CD7-05AC-0CE5-12CCEE492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7835"/>
            <a:ext cx="2907363" cy="1305981"/>
          </a:xfrm>
          <a:prstGeom prst="rect">
            <a:avLst/>
          </a:prstGeom>
        </p:spPr>
      </p:pic>
      <p:pic>
        <p:nvPicPr>
          <p:cNvPr id="12" name="図 11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CC4B91C2-3BEA-BA91-57AA-F1116A5F20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2713798"/>
            <a:ext cx="2909086" cy="1306755"/>
          </a:xfrm>
          <a:prstGeom prst="rect">
            <a:avLst/>
          </a:prstGeom>
        </p:spPr>
      </p:pic>
      <p:pic>
        <p:nvPicPr>
          <p:cNvPr id="14" name="図 13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A8F3DA06-323E-2369-CADF-CF2E82DEF2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00" y="2713798"/>
            <a:ext cx="2909086" cy="1306755"/>
          </a:xfrm>
          <a:prstGeom prst="rect">
            <a:avLst/>
          </a:prstGeom>
        </p:spPr>
      </p:pic>
      <p:pic>
        <p:nvPicPr>
          <p:cNvPr id="16" name="図 15" descr="グラフィカル ユーザー インターフェイス, 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9E26DABE-23FB-F03B-3593-685ED992AB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104" y="2713798"/>
            <a:ext cx="2909086" cy="1306755"/>
          </a:xfrm>
          <a:prstGeom prst="rect">
            <a:avLst/>
          </a:prstGeom>
        </p:spPr>
      </p:pic>
      <p:pic>
        <p:nvPicPr>
          <p:cNvPr id="18" name="図 17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6AD1560E-1645-BFCA-44BB-25FB22931E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308" y="2716259"/>
            <a:ext cx="2909086" cy="1306755"/>
          </a:xfrm>
          <a:prstGeom prst="rect">
            <a:avLst/>
          </a:prstGeom>
        </p:spPr>
      </p:pic>
      <p:pic>
        <p:nvPicPr>
          <p:cNvPr id="20" name="図 19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8AC12309-6C80-33C2-2320-1743F1E74C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6" y="4848704"/>
            <a:ext cx="2909088" cy="1306756"/>
          </a:xfrm>
          <a:prstGeom prst="rect">
            <a:avLst/>
          </a:prstGeom>
        </p:spPr>
      </p:pic>
      <p:pic>
        <p:nvPicPr>
          <p:cNvPr id="22" name="図 21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7927A543-862A-DF90-728B-CA835CA194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02" y="4848704"/>
            <a:ext cx="2909085" cy="1306754"/>
          </a:xfrm>
          <a:prstGeom prst="rect">
            <a:avLst/>
          </a:prstGeom>
        </p:spPr>
      </p:pic>
      <p:pic>
        <p:nvPicPr>
          <p:cNvPr id="24" name="図 23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DD3029FA-F981-BACC-2301-B826EAC602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105" y="4848704"/>
            <a:ext cx="2909085" cy="1306755"/>
          </a:xfrm>
          <a:prstGeom prst="rect">
            <a:avLst/>
          </a:prstGeom>
        </p:spPr>
      </p:pic>
      <p:sp>
        <p:nvSpPr>
          <p:cNvPr id="25" name="左中かっこ 24">
            <a:extLst>
              <a:ext uri="{FF2B5EF4-FFF2-40B4-BE49-F238E27FC236}">
                <a16:creationId xmlns:a16="http://schemas.microsoft.com/office/drawing/2014/main" id="{D0E64F75-6D59-D845-1B5E-CD7C93B3C7DA}"/>
              </a:ext>
            </a:extLst>
          </p:cNvPr>
          <p:cNvSpPr/>
          <p:nvPr/>
        </p:nvSpPr>
        <p:spPr>
          <a:xfrm rot="16200000" flipV="1">
            <a:off x="4453115" y="-2252230"/>
            <a:ext cx="230659" cy="8887495"/>
          </a:xfrm>
          <a:prstGeom prst="leftBrace">
            <a:avLst>
              <a:gd name="adj1" fmla="val 2619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0AD330D-F0ED-8DAA-F1AF-25EE8EF85444}"/>
              </a:ext>
            </a:extLst>
          </p:cNvPr>
          <p:cNvSpPr txBox="1"/>
          <p:nvPr/>
        </p:nvSpPr>
        <p:spPr>
          <a:xfrm>
            <a:off x="4585717" y="435665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「決定」で第４ステップへ</a:t>
            </a:r>
          </a:p>
        </p:txBody>
      </p:sp>
      <p:sp>
        <p:nvSpPr>
          <p:cNvPr id="27" name="左中かっこ 26">
            <a:extLst>
              <a:ext uri="{FF2B5EF4-FFF2-40B4-BE49-F238E27FC236}">
                <a16:creationId xmlns:a16="http://schemas.microsoft.com/office/drawing/2014/main" id="{E5BD2A26-14FB-9A51-2F56-E483A227728F}"/>
              </a:ext>
            </a:extLst>
          </p:cNvPr>
          <p:cNvSpPr/>
          <p:nvPr/>
        </p:nvSpPr>
        <p:spPr>
          <a:xfrm rot="16200000" flipV="1">
            <a:off x="5947716" y="-1697028"/>
            <a:ext cx="230659" cy="11876698"/>
          </a:xfrm>
          <a:prstGeom prst="leftBrace">
            <a:avLst>
              <a:gd name="adj1" fmla="val 2619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2E48437-0FF4-75F6-D4AC-CE693F8F36C0}"/>
              </a:ext>
            </a:extLst>
          </p:cNvPr>
          <p:cNvSpPr txBox="1"/>
          <p:nvPr/>
        </p:nvSpPr>
        <p:spPr>
          <a:xfrm>
            <a:off x="4053014" y="2308316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「決定」で第４ステップの様に「標準」「多め」「少なめ」から選択</a:t>
            </a:r>
          </a:p>
        </p:txBody>
      </p:sp>
      <p:sp>
        <p:nvSpPr>
          <p:cNvPr id="29" name="左中かっこ 28">
            <a:extLst>
              <a:ext uri="{FF2B5EF4-FFF2-40B4-BE49-F238E27FC236}">
                <a16:creationId xmlns:a16="http://schemas.microsoft.com/office/drawing/2014/main" id="{AEE2C381-1FE3-853A-E717-DAE3CEE9DBF6}"/>
              </a:ext>
            </a:extLst>
          </p:cNvPr>
          <p:cNvSpPr/>
          <p:nvPr/>
        </p:nvSpPr>
        <p:spPr>
          <a:xfrm rot="16200000" flipV="1">
            <a:off x="4448700" y="1954175"/>
            <a:ext cx="230659" cy="8878667"/>
          </a:xfrm>
          <a:prstGeom prst="leftBrace">
            <a:avLst>
              <a:gd name="adj1" fmla="val 2619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1E5E1A2-5FCB-638E-71DA-99CE25F9A992}"/>
              </a:ext>
            </a:extLst>
          </p:cNvPr>
          <p:cNvSpPr txBox="1"/>
          <p:nvPr/>
        </p:nvSpPr>
        <p:spPr>
          <a:xfrm>
            <a:off x="1466333" y="6526260"/>
            <a:ext cx="9717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「決定」で第４ステップの様に「自動」「多め」「少なめ」</a:t>
            </a:r>
            <a:r>
              <a:rPr kumimoji="1" lang="en-US" altLang="ja-JP" dirty="0"/>
              <a:t>/</a:t>
            </a:r>
            <a:r>
              <a:rPr kumimoji="1" lang="ja-JP" altLang="en-US"/>
              <a:t> 「あり」「なし」から選択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5D55330A-F5B3-AC5A-3AC6-C10DBAC937CB}"/>
              </a:ext>
            </a:extLst>
          </p:cNvPr>
          <p:cNvSpPr/>
          <p:nvPr/>
        </p:nvSpPr>
        <p:spPr>
          <a:xfrm>
            <a:off x="626076" y="1186249"/>
            <a:ext cx="840257" cy="238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36B5D085-AA8D-47E0-BC19-C0A22E93FBBF}"/>
              </a:ext>
            </a:extLst>
          </p:cNvPr>
          <p:cNvCxnSpPr/>
          <p:nvPr/>
        </p:nvCxnSpPr>
        <p:spPr>
          <a:xfrm flipH="1" flipV="1">
            <a:off x="1153297" y="1425146"/>
            <a:ext cx="523103" cy="9391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C27BC64-BABD-978F-D5C3-BA8AD4488207}"/>
              </a:ext>
            </a:extLst>
          </p:cNvPr>
          <p:cNvSpPr txBox="1"/>
          <p:nvPr/>
        </p:nvSpPr>
        <p:spPr>
          <a:xfrm>
            <a:off x="121375" y="2365205"/>
            <a:ext cx="35509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>
                <a:solidFill>
                  <a:srgbClr val="FF0000"/>
                </a:solidFill>
              </a:rPr>
              <a:t>コース名は第１、第２ステップで決定した物を表示する</a:t>
            </a:r>
            <a:endParaRPr kumimoji="1" lang="ja-JP" altLang="en-US" sz="1050">
              <a:solidFill>
                <a:srgbClr val="FF0000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011E590-2AEA-FCD0-4C0E-7B47E9F036F5}"/>
              </a:ext>
            </a:extLst>
          </p:cNvPr>
          <p:cNvSpPr txBox="1"/>
          <p:nvPr/>
        </p:nvSpPr>
        <p:spPr>
          <a:xfrm>
            <a:off x="5375950" y="81920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タッチ</a:t>
            </a:r>
            <a:r>
              <a:rPr lang="ja-JP" altLang="en-US" sz="1400"/>
              <a:t>＆スライド</a:t>
            </a:r>
            <a:r>
              <a:rPr lang="en-US" altLang="ja-JP" sz="1400" dirty="0"/>
              <a:t>		</a:t>
            </a:r>
            <a:r>
              <a:rPr lang="ja-JP" altLang="en-US" sz="1400"/>
              <a:t>カーソル移動</a:t>
            </a:r>
            <a:endParaRPr lang="en-US" altLang="ja-JP" sz="1400" dirty="0"/>
          </a:p>
          <a:p>
            <a:r>
              <a:rPr lang="ja-JP" altLang="en-US" sz="1400"/>
              <a:t>短いタッチ（位置不問）</a:t>
            </a:r>
            <a:r>
              <a:rPr lang="en-US" altLang="ja-JP" sz="1400" dirty="0"/>
              <a:t>	</a:t>
            </a:r>
            <a:r>
              <a:rPr lang="ja-JP" altLang="en-US" sz="1400"/>
              <a:t>決定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806933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F72292-90B4-CFF8-C6D0-7E8BCF3C10A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8706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/>
              <a:t>第４ステップ</a:t>
            </a:r>
          </a:p>
        </p:txBody>
      </p:sp>
      <p:pic>
        <p:nvPicPr>
          <p:cNvPr id="5" name="図 4" descr="グラフィカル ユーザー インターフェイス, 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8711A5E0-7B7A-0A0C-6AE1-DCFB2059E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28" y="1094543"/>
            <a:ext cx="2889436" cy="1297928"/>
          </a:xfrm>
          <a:prstGeom prst="rect">
            <a:avLst/>
          </a:prstGeom>
        </p:spPr>
      </p:pic>
      <p:pic>
        <p:nvPicPr>
          <p:cNvPr id="7" name="図 6" descr="グラフィカル ユーザー インターフェイス, 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15D0E45D-6F18-E179-687D-8B0347EFA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058" y="1094543"/>
            <a:ext cx="2889436" cy="1297928"/>
          </a:xfrm>
          <a:prstGeom prst="rect">
            <a:avLst/>
          </a:prstGeom>
        </p:spPr>
      </p:pic>
      <p:pic>
        <p:nvPicPr>
          <p:cNvPr id="9" name="図 8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6071DBAF-0346-95C9-6CBD-C95AE306F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788" y="1094543"/>
            <a:ext cx="2889435" cy="1297928"/>
          </a:xfrm>
          <a:prstGeom prst="rect">
            <a:avLst/>
          </a:prstGeom>
        </p:spPr>
      </p:pic>
      <p:pic>
        <p:nvPicPr>
          <p:cNvPr id="11" name="図 10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5D36ECE5-973C-88D6-7CE6-BEE89EFE6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517" y="1094543"/>
            <a:ext cx="2889436" cy="129792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003C1BF-436A-5418-8899-B386C7929D9C}"/>
              </a:ext>
            </a:extLst>
          </p:cNvPr>
          <p:cNvSpPr txBox="1"/>
          <p:nvPr/>
        </p:nvSpPr>
        <p:spPr>
          <a:xfrm>
            <a:off x="1446012" y="399753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以下、「すすぎ」「脱水」「乾燥」も同様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2FAFF2E-7D31-6D6B-E24A-DC413502D50C}"/>
              </a:ext>
            </a:extLst>
          </p:cNvPr>
          <p:cNvSpPr txBox="1"/>
          <p:nvPr/>
        </p:nvSpPr>
        <p:spPr>
          <a:xfrm>
            <a:off x="1446012" y="261683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タッチ＆スライドで「自動」「０分」</a:t>
            </a:r>
            <a:r>
              <a:rPr kumimoji="1" lang="en-US" altLang="ja-JP" dirty="0"/>
              <a:t>〜</a:t>
            </a:r>
            <a:r>
              <a:rPr kumimoji="1" lang="ja-JP" altLang="en-US"/>
              <a:t>「３０分」を切り替え</a:t>
            </a:r>
            <a:endParaRPr kumimoji="1" lang="en-US" altLang="ja-JP" dirty="0"/>
          </a:p>
          <a:p>
            <a:r>
              <a:rPr lang="ja-JP" altLang="en-US"/>
              <a:t>短いタッチ（位置不問）で決定し、項目選択へ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9158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606300-15AA-7780-F873-EEEBB0AA32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8706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/>
              <a:t>提案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2F1A0DE-F680-C892-F2FC-9B334CD78251}"/>
              </a:ext>
            </a:extLst>
          </p:cNvPr>
          <p:cNvSpPr txBox="1"/>
          <p:nvPr/>
        </p:nvSpPr>
        <p:spPr>
          <a:xfrm>
            <a:off x="901874" y="111481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前の</a:t>
            </a:r>
            <a:r>
              <a:rPr kumimoji="1" lang="ja-JP" altLang="en-US" sz="2400"/>
              <a:t>ステップに戻る選択肢があると便利</a:t>
            </a:r>
          </a:p>
        </p:txBody>
      </p:sp>
    </p:spTree>
    <p:extLst>
      <p:ext uri="{BB962C8B-B14F-4D97-AF65-F5344CB8AC3E}">
        <p14:creationId xmlns:p14="http://schemas.microsoft.com/office/powerpoint/2010/main" val="621541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204</Words>
  <Application>Microsoft Macintosh PowerPoint</Application>
  <PresentationFormat>ワイド画面</PresentationFormat>
  <Paragraphs>27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シートスライダーUI デモ仕様</vt:lpstr>
      <vt:lpstr>概略遷移図</vt:lpstr>
      <vt:lpstr>タッチスライダーの作法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Nakanishi Hirokazu (中西 弘一)</dc:creator>
  <cp:lastModifiedBy>Nakanishi Hirokazu</cp:lastModifiedBy>
  <cp:revision>5</cp:revision>
  <dcterms:created xsi:type="dcterms:W3CDTF">2025-11-04T22:33:50Z</dcterms:created>
  <dcterms:modified xsi:type="dcterms:W3CDTF">2025-11-05T00:04:28Z</dcterms:modified>
</cp:coreProperties>
</file>